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62" r:id="rId7"/>
    <p:sldId id="260" r:id="rId8"/>
    <p:sldId id="261" r:id="rId9"/>
    <p:sldId id="263" r:id="rId10"/>
    <p:sldId id="265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/>
    <p:restoredTop sz="94656"/>
  </p:normalViewPr>
  <p:slideViewPr>
    <p:cSldViewPr snapToGrid="0" snapToObjects="1">
      <p:cViewPr varScale="1">
        <p:scale>
          <a:sx n="84" d="100"/>
          <a:sy n="84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0B22F-B0C8-1A4C-9EBE-0A2FA45E968B}" type="datetimeFigureOut">
              <a:rPr lang="en-US" smtClean="0"/>
              <a:t>7/10/16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C9C95-5052-3A4C-9F4A-D0AAE022F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8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C9C95-5052-3A4C-9F4A-D0AAE022FD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5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8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1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2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2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8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9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6781E-D3F0-F84A-B723-37FEA4BEEFFC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0DB31-0990-F848-BB8B-97DA0D070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6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83100" y="1473200"/>
            <a:ext cx="210438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20" y="1148080"/>
            <a:ext cx="8397240" cy="41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5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1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74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1653336"/>
            <a:ext cx="5364480" cy="29974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45192" y="5829759"/>
            <a:ext cx="5187475" cy="584775"/>
          </a:xfrm>
          <a:prstGeom prst="rect">
            <a:avLst/>
          </a:prstGeom>
          <a:noFill/>
          <a:effectLst>
            <a:outerShdw blurRad="1905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Created by Daniil Gannota for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667" y="5720294"/>
            <a:ext cx="732045" cy="69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0" y="1526540"/>
            <a:ext cx="4218940" cy="42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9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29" y="2306389"/>
            <a:ext cx="2296501" cy="22965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07" y="2306389"/>
            <a:ext cx="2793505" cy="2296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619" y="2306389"/>
            <a:ext cx="2296501" cy="229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680" y="1417320"/>
            <a:ext cx="377952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5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956882"/>
            <a:ext cx="3830320" cy="2911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247008"/>
            <a:ext cx="5471162" cy="47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64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20" y="1798320"/>
            <a:ext cx="2499360" cy="2499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0" y="1803400"/>
            <a:ext cx="2494280" cy="24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8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2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74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3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78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40" y="1950720"/>
            <a:ext cx="2271776" cy="28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</Words>
  <Application>Microsoft Macintosh PowerPoint</Application>
  <PresentationFormat>Widescreen</PresentationFormat>
  <Paragraphs>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Daniil Gannota</dc:creator>
  <cp:lastModifiedBy>Daniil Gannota</cp:lastModifiedBy>
  <cp:revision>9</cp:revision>
  <dcterms:created xsi:type="dcterms:W3CDTF">2016-07-10T19:50:06Z</dcterms:created>
  <dcterms:modified xsi:type="dcterms:W3CDTF">2016-07-10T21:32:42Z</dcterms:modified>
</cp:coreProperties>
</file>